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r">
                <a:solidFill>
                  <a:schemeClr val="tx1">
                    <a:lumMod val="50000"/>
                    <a:lumOff val="50000"/>
                  </a:schemeClr>
                </a:solidFill>
              </a:rPr>
              <a:t>бр. 45 Реч Божија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r" sz="4400"/>
              <a:t>Добре вести од Анђела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 је јавио Мери?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Маријин пријатељ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Анђео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Исусе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r" sz="2800">
                <a:solidFill>
                  <a:srgbClr val="FF0000"/>
                </a:solidFill>
              </a:rPr>
              <a:t>Анђео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 54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Самарјанка код бунара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 пије воду коју му дајем неће ожеднети. Заиста, вода коју му дам постаће у њему извор воде која извире у живот вечни."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Док је Исус пролазио кроз земљу Самарију, срео је жену код бунара и рекао. "Молим вас дајте ми мало воде."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Жена је била невероватна. Јер Јевреји не разговарају са Самарјанцима. „Да знаш ко сам, тражио би од мене воде. Исус је рекао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„Зато што је вода коју дајем вода живота која никада више није жедна.” Жена је постала радознала за Исуса. „Ко си ти, можеш ли ми дати ту воду?“</a:t>
            </a:r>
            <a:r xmlns:a="http://schemas.openxmlformats.org/drawingml/2006/main">
              <a:rPr lang="sr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„Ја сам Христос и Син Божији“, одговорио је Исус. Била је запањена овим.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Оставила је своју посуду за воду и вратила се у град и рекла људима за Исуса. Многи људи су дошли да упознају Исуса и веровали у Њега као свог Спаситеља.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Чим је Самарјанка срела Исуса, оставила је посуду са водом и вратила се у село да би сељанима пренела добру вест о спасењу.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су многи људи били спасени слушањем и веровањем у јеванђеље које је она проповедала.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Јесте ли упознали Исуса? Причаш ли другима о Исусу? Шта кажете на то да Исуса представите другима попут Самарјанке?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нам даје воду живота да никада не ожеднимо своје душе.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је Исус срео Самарјанку?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палати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 граду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улица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пијаци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код бунара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код бунара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Остаћеш трудна и родићеш сина, и даћеш му име 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 пије воду коју му дајем неће ожеднети. Заиста, вода коју му дам постаће у њему извор воде која извире у живот вечни."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Баци своју мрежу у дубоку воду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Исус рече Симону: „Не бој се; од сада ћеш хватати људе.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који је отишао Петровом лађом и предао реч, рече Петру. "Сада иди у дубоку воду и баци мрежу да ухватиш рибу."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„Господару, напорно смо радили целу ноћ и ништа нисмо ухватили. Али зато што ти тако кажеш, пустићу мреже."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то урадили, уловили су толики број рибе да су им мреже почеле да пуцају. Петар је био изненађен овим.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 том тренутку Петар се покајао знајући да је Исус Син Божији. „Ја сам грешник.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рекао. „Не бој се, од сада ћеш бити рибар који води људе. Петар је оставио све и постао Исусов ученик.</a:t>
            </a:r>
            <a:r xmlns:a="http://schemas.openxmlformats.org/drawingml/2006/main">
              <a:rPr altLang="en-US" lang="s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Петар, који је срео Исуса,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покајао и послушао управо 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ли покајања и послушања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Исусу у свом животу?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је напустио све и пошао за Исусом. Попут Петра, морате бити ученик који познаје право покајање и послушност.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чини чуда која превазилазе људска искуства и способности.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46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Баби Јесус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био Питеров посао?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столар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схепард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Исус рече Симону: „Не бој се; од сада ћеш хватати људе.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који је позвао ученике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је нашао Натанаила и рекао му: „Нашли смо онога о коме је Мојсије писао у Закону, а о коме су писали и пророци – Исуса из Назарета, сина Јосифовог.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позвао Петра, Андрију и њиховог суседа Филипа да буду ученици. "Прати ме!"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је упознао Исуса са својим пријатељем Натанаилом. „Појавио се Месија кога су пророци писали у Старом завету.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"Назарет! Може ли Месија доћи одатле?" упита Натанаел. „Дођи и види“, рече Филип.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рече Натанаилу. „Ти си прави Израелац, видео сам те док си још био под смоквом пре него што те је Филип позвао.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Натанаило је био изненађен овим и одао је славу Исусу: „Рави, ти си Син Божји и Цар Израиљев.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Чим је то Натанаил сазнао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Месија, он је дао Исусу славу.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Постао је Исусов ученик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одати славу Исусу који је наш Спаситељ, и живети животом Исусовог ученика и бити му послушни.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Данас ти се у граду Давидовом роди Спаситељ; он је Христос Господ.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позива људе као ученике да буду као Он.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 је упознао Исуса са Натанаилом?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Андрев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је нашао Натанаила и рекао му: „Нашли смо онога о коме је Мојсије писао у Закону, а о коме су писали и пророци – Исуса из Назарета, сина Јосифовог.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Особа која је сишла низ кров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Устао је, узео своју простирку и изашао пред свима њима. То је све задивило и они су хвалили Бога говорећи: „Никад овако нешто нисмо видели!“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људи чули за Исусово исцељење, људи су довели свог паралитичног пријатеља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било је превише људи тамо где је био Исус. Дакле, нису могли да одведу свог паралитичног пријатеља Исусу кроз кров.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крају, они који су довели паралитичног пријатеља пробили су кров и послали паралитичног пријатеља Исусу.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видео њихову веру и рекао. "Опроштени су ти греси. Устани и иди кући."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Изненађујуће, паралитичар је тренутно излечен. Затим је устао и ходао и славио Бога.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дошло време да Марија има бебу, морала је да оде у Витлејем. Али пошто није било места, родила је бебу у јаслама.</a:t>
            </a:r>
            <a:r xmlns:a="http://schemas.openxmlformats.org/drawingml/2006/main">
              <a:rPr lang="s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Паралитикови пријатељи су имали потешкоћа и инвалидитета, али нису могли да одустану од одласка Исусу. Зато што су веровали у Исуса.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ли имамо веру у Исуса?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дођемо Исусу са вером, не смемо одустати упркос потешкоћама и препрекама које нас блокирају.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Чинећи то, моћи ћемо да принесемо славу Богу као парализовани човек.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не одбацује оне који му долазе. И даје оно што је потребно онима који му долазе.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Кроз шта је паралитичар дошао до Исуса?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прозор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капија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зид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кров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кров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Устао је, узео своју простирку и изашао пред свима њима. То је све задивило и они су хвалили Бога говорећи: „Никад овако нешто нисмо видели!“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зове Матеја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Док је Исус одлазио одатле, видео је човека по имену Матеј како седи код цариника. „Пођи за мном“, рекао му је, а Матеј је устао и кренуо за њим.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порезник по имену Матеј. Био је цариник у име Рима Израелцима.</a:t>
            </a:r>
            <a:r xmlns:a="http://schemas.openxmlformats.org/drawingml/2006/main">
              <a:rPr lang="s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је био порезник, па је имао много новца. Али Јевреји су мрзели порезнике који су радили за Рим, освајача.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погледао Матеја који је седео на благајни и рекао му. "Прати ме"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је одмах све напустио и пошао за Исусом. То је било зато што је захвалио Исусу што га је позвао.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међувремену, чуо се глас са неба пастирима који су чували овце у Витлејему.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„Доктор није потребан здравима, већ болеснима. Матеј је постао Исусов ученик.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је био цариник кога су његови људи мрзели. Али, Исус је позвао Матеја и учинио га учеником.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ми смо Божји народ. Али ми нисмо довољни да бисмо били позвани као Исусови ученици.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Исус нас позива да учинимо његове ученике. Стога му се морамо покоравати да бисмо били достојни његовог позива.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позива људе који су одбачени у свету да постану Божји људи.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био Метјуов посао?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порезник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рибар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столар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порезник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Док је Исус одлазио одатле, видео је човека по имену Матеј како седи код цариника. „Пођи за мном“, рекао му је, а Матеј је устао и кренуо за њим.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је изабрао дванаесторицу ученика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од тих дана Исус је изашао на обронак планине да се помоли и провео ноћ молећи се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дође јутро, позва к себи своје ученике и изабра дванаесторицу од њих, које је и поставио за апостоле: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Било је много људи који су чули и пошли за Исусом. Ишли су са Исусом и учили од Исуса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молитве, Исус је изричито изабрао њих дванаесторицу за блиске ученике.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Били су изабрани да живе са Исусом, да проповедају јеванђеље и да истерују демоне.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„Слава небу, мир земљи! Радуј се, Исус се роди.” Анђели са неба рекоше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 су били различити људи: неки од њих су били рибари, порезници, револуционари, неки су били љути.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 се молио Богу да добро одабере своје ученике, и добро их је изабрао, добро се бринуо о њима и добро их поучавао.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Због тога је Исус изабрао своје ученике: 1) да их поучи речи Божијој, 2) да их натера да проповедају јеванђеље према ономе што су научили, и 3) да их натера да објављују силу царства Божијег. Из тих разлога, Исус је изабрао своје ученике.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 смо такође Исусови ученици.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Наше дело је исто као и дело дванаесторице Исусових ученика.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Хајде да живимо живот ученика од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данас.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нас учи истини о небу да бисмо могли расти као Исусови ученици.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ученика је Исус изабрао за апостоле (они који су послати)??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једанаест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дванаест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четрнаест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дванаест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од тих дана Исус је изашао на обронак планине да се помоли и провео ноћ молећи се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дође јутро, позва к себи своје ученике и изабра дванаесторицу од њих, које је и поставио за апостоле: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Јеванђеље које је Исус учио на гори.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кад виде гомилу, попе се на обронак планине и седе. Његови ученици дођоше к њему,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поче их поучавати говорећи: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сиромашни духом, јер је њихово Царство небеско.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поучавао мноштво на гори како да живе као људи Божјег краљевства.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сиромашни духом, јер је њихово Царство небеско.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Као што су анђели рекли, Исус је рођен здрав у јаслама.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Научили сте да зубима враћате зубе, али ја вам кажем да дате леви образ свакоме ко удари у десни образ. Тада ћете бити деца Божија!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Погледајте птице у ваздуху. Птице не раде на фарми, али Бог их све храни. Неће ли Он бринути о теби више од птица!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Људи су били веома изненађени Исусовим учењем. Зато што је Исус имао ауторитет за разлику од обичних библијских учитеља.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нам каже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 животи Божијег народа разликују од живота света.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Постоје ли разлике у нашим животима од оних који не верују у Исуса?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Погледајмо себе и живимо животом достојним царства Божијег.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нас преображава да живимо као људи у Царству Божијем.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сиромашни духом могу добити?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новац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част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царство Божије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царство Божије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 кад виде гомилу, попе се на обронак планине и седе. Његови ученици дођоше к њему,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поче их поучавати говорећи: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„Блажени сиромашни духом, јер је њихово Царство небеско.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смирује олују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Устао је, прекорио ветар и рекао таласима: „Тихо! Тада је ветар утихнуо и било је потпуно мирно.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 његови ученици заједно су ушли у чамац да пређу Галилејско језеро.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Витлејемски пастири су долазили да виде Сина Божијег који ће спасти људе. „Исусе! сине Божији! Хвала вам што сте дошли у ову земљу!”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Приликом преласка језера одједном је задувао бијесан ветар и наишао је застрашујући талас.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 су на крају рекли Исусу. 'Учитељу, није те брига ако се удавимо!'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прекорио ветар и рекао таласима: „Тихо! Буди миран!” Тада је ветар утихнуо и било је потпуно мирно.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су се преплашили и питали једни друге: „Ко је ово? Чак му се и ветар и таласи покоравају!”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Само Бог може заповедати мору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ветар.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је Исус Бог који ствара и влада светом.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за кога верујемо није један од многих богова, већ једини и свемоћни Бог Створитељ.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да развијамо своју веру сећајући се ове чињенице.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власник свега који ствара и влада свиме на овом свету.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Исус заповедио над морем и ветром?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буди миран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трчите и играјте се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буђење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отворен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твој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очи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буди миран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Устао је, прекорио ветар и рекао таласима: „Тихо! Тада је ветар утихнуо и било је потпуно мирно.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Ко је додирнуо моју одећу?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 је чула за Исуса, приђе му иза леђа у гомили и дотакне се његовог огртача,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28.јер је мислила: "Ако само додирнем његову одећу, оздравићу."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Исусе, који је господар свега,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 син Божији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када је Исус дошао у ову земљу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рођен је у јаслама скромне фигуре.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који верујемо у Исуса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су деца Божија.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морамо да живимо понизно и ниско као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Многи људи су чули за Исуса и пошли су за Исусом.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му је иза леђа пришла жена и дотакла се Исусове хаљине да би оздравила.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Жена је 12 година боловала од болести која се зове крварење. Покушала је на много начина да то поправи, али није било поправљено и потрошила је све што је имала.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'Ко ми је дирао одећу?' Исус је истог тренутка схватио да је Његова сила изашла из Њега. Дошла је и пала му пред ноге и рекла му сву истину.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јој рече: „Кћери, твоја вера те је излечила. Иди у миру.'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Жена која је 12 година патила од крварења отишла је Исусу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 вером.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исцелио жену и хвалио њену веру пред народом.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и даље види нашу веру.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сретнемо тешке ствари,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приђимо Богу са вером.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зна наше болове и потешкоће и решава 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жена која је била болесна 12 година дотакла Исуса?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коса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стопала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одећа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одећа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 је чула за Исуса, приђе му иза леђа у гомили и дотакне се његовог огртача,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јер је мислила: „Ако се само дотакнем његове одеће, оздравићу“.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63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Талитха коум!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Остаћеш трудна и родићеш сина, и даћеш му име Исус.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дошао на земљу у понизности и нискости, али Он је наш прави Краљ.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Узео ју је за руку и рекао јој: "Талитха кум!" (што значи: „Девојчице, кажем ти, устани!“).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Човек по имену Јаир, владар синагоге, дође Исусу и рече; „Моја ћерка умире. Помозите ми."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путу кући са Исусом, један човек је отрчао и рекао да му је ћерка већ умрла.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доласку кући, Јаирова ћерка је већ била мртва, а људи су плакали.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уђе и рече им: „Дете није мртво него спава.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'Ухватио ју је за руку и рекао јој: "Талитха кум!" (што значи: „Девојчице, кажем ти, устани!“). Девојка је одмах устала и прошетала.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влада смрћу.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Смрт је за људе најстрашнија ствар, али Исус ју је победио.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Умрећемо једног дана пре или касније.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не морате да се плашите смрти.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 је зато што је Исус тај који влада смрћу.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ми верујемо у Исуса који је победио смрт.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даје живот и Онај који управља животом у исто време.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значи „Талитха коум!“ значити?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Девојчице, доручкуј!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Девојчице, иди у кревет!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Девојчице, устани!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Девојчице, певај песму!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Девојчице, устани!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Узео ју је за руку и рекао јој: "Талитха кум!" (што значи: „Девојчице, кажем ти, устани!“).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квиз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Где је Исус рођен?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кућа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јаслама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луксузни хотел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у јаслама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64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Болесник у Бетхесди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му Исус рече: "Устани! Узми своју простирку и ходај."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Човек је одмах био излечен; подигао је простирку и кренуо. Дан када се то догодило била је субота,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5: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Јерусалиму је постојао базен који се звао Витезда. Тамо се окупио велики број болесника који су чекали померање воде.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 анђео Господњи силази у одређено доба у језерце и узбуркаше воду; ко је тада први, после узбуркања воде, ушао, оздравио је од болести коју је имао.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човек који није могао да хода. Кад га Исус виде и упита човека који је тамо био тридесет осам година. "Желиш ли да оздравиш?"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„Господине, немам ко да ми помогне да уђем у базен када се вода меша. Помози ми молим те!" Тада му Исус рече: „Устани! Узми своју простирку и ходај.”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Као што је Исус рекао, узео је своју простирку и ходао. Одмах је излечен болесник који је боловао 38 година.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Најнеопходнија ствар за болеснике на базену Бетхесда била је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 излечи.</a:t>
            </a:r>
            <a:r xmlns:a="http://schemas.openxmlformats.org/drawingml/2006/main">
              <a:rPr lang="s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зна шта нам треба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боље од нас.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нам даје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оно што нам треба.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лечи све болести и има моћ да влада над свиме.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болесник тражио од Исуса?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Излечите моју болест, молим вас!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Спасите ме, молим вас!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Дај ми мало хране, молим те!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Помозите ми да сиђем у базен када вода узбурка, молим вас!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Помозите ми да сиђем у базен када вода узбурка, молим вас!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Данас ти се у граду Давидовом роди Спаситељ; он је Христос Господ.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му Исус рече: "Устани! Узми своју простирку и ходај."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Човек је одмах био излечен; подигао је простирку и кренуо. Дан када се то догодило била је субота,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5: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који је нахранио 5000 људи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Исус је затим узео хлебове, захвалио и поделио онима који су седели колико су желели. Исто је урадио и са рибом.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Више од пет хиљада људи окупило се да слуша Исусово учење.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 било је време ручка. Сви су били гладни, али нису имали да једу, а имали су само две рибе и пет хлебова.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Затим је Исус узео хлеб и рибу, захвалио и поделио онима који су седели колико су желели.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Али, десило се нешто невероватно! 5.000 људи било је довољно да се напуни!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сакупише их и напунише дванаест корпи комадима од пет јечмених хлебова који су остали од оних који су јели.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нас не постоји начин да напунимо више од 5.000 људи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 пет хлебова и две рибе.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Исус, Син Божији, чинио је чуда са њима.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Важније је да смо увек са Исусом него да имамо нешто много или немамо.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нам може дати храну у изобиљу.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47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Срећан рођендан Исусу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је хране остало након што је Исус нахранио 5 000 људи?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корпи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једанаест корпи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дванаест корпи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тринаест корпи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дванаест корпи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Исус је затим узео хлебове, захвалио и поделио онима који су седели колико су желели. Исто је урадио и са рибом.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хода по води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Када су превеслали три или три и по миље, видели су Исуса како се приближава чамцу, како хода по води; и они су се уплашили.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Али он им рече: Ја сам; не бојте се.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 се Исус сам молио на гори, његови ученици су веслали чамцем до прекопута језера.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Најзад је пао мрак и ветар и вода су постали јаки и узбуркани.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„Погледај тамо! Неко хода по води!“ Били су престрављени. Један од њих је повикао: "Неко хода по води!"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„Ја сам: не бој се!” Исус је тај који хода по води.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Били су изненађени овим. Дочекали су Исуса на чамцу. Мислили су: „Исус мора да је син Божји!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Ходање по води је нешто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нико не може.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 је ходао по води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нађе своје ученике.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Јер Исус је посебан човек,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сина Божијег.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Стварно треба да верујемо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је Исус Син Божији.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Дошавши у кућу, виде дете са његовом мајком Маријом, па се поклонише и поклонише му се. Тада су отворили своје благо и дали му дарове од злата и тамјана и смирне.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нам долази да нам помогне и спаси нас без обзира на препреке које имамо.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је Исус дошао до својих ученика усред језера??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летење по води..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Укрцавање на бржи чамац…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пливање..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ходање по води..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ходање по води..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Када су превеслали три или три и по миље, видели су Исуса како се приближава чамцу, како хода по води; и они су се уплашили.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Али он им рече: Ја сам; не бојте се.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Петрово исповедање Христа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Симон Петар одговори: Ти си Христос, Син Бога живога.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је Исус упитао своје ученике: „Шта људи кажу, ко је Син Човечији?“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су одговорили: „Неки кажу Јована Крститеља; други кажу Илија; и један од пророка“.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"Али шта је са тобом?" упитао. "Шта кажеш, ко сам ја?"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Симон Петар одговори: Ти си Христос, Син Бога живога.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рече Исус са великом радошћу. "У праву си за своју исповест! На овој стени ћу саградити своју цркву!"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се Исус родио, на истоку се лекарима указала звезда.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је тачно знао ко је Исус и тачно је признао Исуса.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пошто је то чуо, Исус је похвалио Петра за његово исправно признање.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ми мислимо ко је Исус?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познавати Исуса тачно онако како Библија каже, и морамо исповедати Исуса тачно онако како Библија каже.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гради своју цркву на исправном исповедању вере.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 је Петар рекао да је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Христос, Син Божији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Моћни Илија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Крститељ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Јеремија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Христос, Син Божији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Симон Петар одговори: Ти си Христос, Син Бога живога.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Прича о глупом богаташу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„Али Бог му рече: 'Будало! Ове ноћи ће се од тебе тражити живот. Ко ће онда добити оно што си себи припремио?'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„Исус је рекао: „Живот човека нема никакве везе са оним што има.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Исус нам је испричао причу.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Реч је о глупом богаташу.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Богаташ је био срећан што је саградио веће складиште за своје богатство и жито. „Доста сам јела у магацину скупио, душо моја, сад уживај!“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је Бог рекао богаташу.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"Ти си будала! Ако ти данас одузмем живот, чије ће све твоје богатство бити?"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„Ова звезда се види када се краљ роди! Хајдемо за звездом!“ Лекари су почели да прате звезду.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завршио говор и рекао: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„Не скупљајте богатство за себе, него за Бога. Дајте све од себе да помогнете онима којима је потребна.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За шта се користи ваш новац?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Да ли се користи само да би задовољили само вас?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Новац треба искористити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за славу Божију.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Ми смо народ царства Божијег. Због тога је неопходно да својим новцем помогнемо људима у невољи.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власник свега живота и свег богатства.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безумни богаташ учинио за своју душу?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Помагао је сиромашнима.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обожавао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Проповедао је јеванђеље.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Сакупио је много богатства.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Сакупио је много богатства.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„Али Бог му рече: 'Будало! Ове ноћи ће се од тебе тражити живот. Ко ће онда добити оно што си себи припремио?'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69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У потрази за изгубљеном овцом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Кажем вам да ће на исти начин бити више радости на небу због једног грешника који се каје него због деведесет и девет праведника који не треба да се кају.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овца је остала сама, одвојена од оваца својих пријатеља.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 је пребројао овце и нашао да је једна од стотину нестала!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 је оставио 99 оваца и отишао у потрагу за изгубљеном.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Звезда се зауставила над витлејемским шталама. Библија је прорекла да је Исус рођен у Витлејему.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најзад је пастир пронашао изгубљену овцу.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 је дошао кући са овцама од радости и направио велику гозбу.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завршио говор и рекао: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„Као што је пастир задовољан да пронађе изгубљену овцу,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 је задовољан покајањем једног грешника“.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 је морао да принесе безброј жртава да би пронашао изгубљену овцу.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жртвовао свој живот да би нас спасао.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захвалити Исусу што нас је спасао као изгубљену овцу.</a:t>
            </a:r>
            <a:r xmlns:a="http://schemas.openxmlformats.org/drawingml/2006/main">
              <a:rPr lang="s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lang="s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ужива у нашем покајању од греха.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пастир није учинио док је тражио изгубљену овцу?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Оставио је 99 оваца да траже изгубљену.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Било му је драго што је пронашао изгубљену.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Купио је нову овцу.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Позвао је људе на забаву.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Купио је нову овцу.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Кажем вам да ће на исти начин бити више радости на небу због једног грешника који се каје него због деведесет и девет праведника који не треба да се кају.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Прича о добром Самарићанину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„Шта мислите, ко је од ове тројице био комшија човеку који је пао у руке разбојницима?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Стручњак за закон је одговорио: „Онај који се смиловао на њега“. Исус му је рекао: „Иди и учини исто.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 је човек шетао сам, срео је разбојнике. Скинули су му одећу, претукли га и отишли, оставивши га полумртвог.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Онда га је на путу угледао свештеник, прошао је с друге стране. Као и левит, такође.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коњушници у Витлејему били су Марија, Јосиф и беба Исус, који је дошао на земљу као краљ.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Треће, случајно га је видео један Самарјанин. Самарићани су били људи које Јевреји нису волели.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Али, Самарјанин се смиловао на њега, па га је добро лечио и бринуо о њему.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„Божји народ, у сваком тренутку, мора бити добар комшија који помаже онима који су у невољи.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Свештеник и левити су изгледали, на први поглед, блиски Богу, али никог другог нису волели.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Самарјанин је, на први поглед, изгледао као да није близак Богу, али је био добар комшија који је био спреман да воли друге.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ми треба да будемо они који помажемо ближњима у невољи ако смо близу Бога.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смо ти који смо приморани да умиремо за своје грехе, као и они који су опљачкани.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 је тај који нас је спасао из ове страшне ситуације.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су урадили свештеник и левит када су видели човека који је опљачкан?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Молили су се за њега.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Лечили су му ране.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Одвели су га у болницу.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Прошли су поред њега на другој страни.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Прошли су поред њега на другој страни.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„Шта мислите, ко је од ове тројице био комшија човеку који је пао у руке разбојницима?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Стручњак за закон је одговорио: „Онај који се смиловао на њега“. Исус му је рекао: „Иди и учини исто.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Марија и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али је потребно само једно. Марија је изабрала оно што је боље, и неће јој се одузети“.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био позван у кућу Марије и Марте.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Лекари са истока дали су Исусу злато, тамјан и смирну које су припремили на дар. „Хвала ти Исусе што си дошао у ову земљу!“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Док је Марта била заузета радом, Марија је жељно слушала 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могу да верујем да ме Мери пусти да радим саму када сам толико заузета“, помисли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се Марта пожалила Исусу. "Исусе, молим те пусти Марију. Имам превише посла да радим сам."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„Немој превише радити. Марија воли да слуша, па ће наставити да слуша.“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је мислила да није у реду да Марија слуша Исуса када су имали много посла.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 их је поучио да је слушање Исуса драгоценије од било чега другог.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Време за слушање и учење Библије је најдрагоценије време за нас.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треба нам одузимати време да слушамо и учимо из Библије.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воли оне који слушају реч Божију.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Марија радила док је Марта много радила?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Молила се.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Слушала је Исусову реч.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Спавала је.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Јако је помогла Марти.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Слушала је Исусову реч.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али је потребно само једно. Марија је изабрала оно што је боље, и неће јој се одузети“.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 Галилеји, Израел, живела је девица по имену Марија. Била је верена за младића по имену Јосиф.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Лекари су дошли да се поклоне Исусу, Краљу, чак и далеко од Израела.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прави краљ људи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целом свету.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 мој краљ.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да живимо живот обожавања и следовања Исуса, који је увек Краљ.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заслужује наше обожавање.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Које од њих Исус није добио као рођендански поклон?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злато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тамјан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рачунар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рачунар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Дошавши у кућу, виде дете са његовом мајком Маријом, па се поклонише и поклонише му се. Тада су отворили своје благо и дали му дарове од злата и тамјана и смирне.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Не.</a:t>
            </a:r>
            <a:r xmlns:a="http://schemas.openxmlformats.org/drawingml/2006/main">
              <a:rPr lang="s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Беба Исус је побегла у Египат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отишли, анђео се Господњи јавио Јосифу у сну. "Устани", рече, "узми дете и његову мајку и бежи у Египат. Остани тамо док ти не кажем, јер ће Ирод тражити дете да га убије."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Ирод, краљ Израела, чуо је вест о Исусовом рођењу преко мудраца, који је планирао да убије Исуса.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Бог, који је знао сву Иродову заверу, рекао је у сну да мудраци треба да оду од Ирода.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Такође, Маријин муж Јосиф је у сну чуо анђела како каже: „Бежи у Египат. Ирод ће убити Исуса.”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Чувши то, Јосиф је узео Марију и дете Исуса и побегао од Ирода у Египат.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анђео се јавио Марији. „Поздрав, ви који сте веома омиљени! Господ је с вама.”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међувремену, Ирод, који је знао да су га магови преварили, издао је страшну наредбу да се побију све Витлејемове бебе. Исус је морао да остане у Египту до Иродове смрти.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Пастири и мудраци су препознали ко је био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Ирод, краљ, није препознао Исуса. Штавише, због своје похлепе починио је окрутне грехе да би покушао да убије 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је људи на свету који одбијају да чују за 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 је веома озбиљан грех.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се не може усудити да стане људском снагом.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Где је Исус побегао од Ирода?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Египат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Кореја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Исреал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Египат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отишли, анђео се Господњи јавио Јосифу у сну. "Устани", рече, "узми дете и његову мајку и бежи у Египат. Остани тамо док ти не кажем, јер ће Ирод тражити дете да га убије."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Матеј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49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Дечак Исус у храму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"Зашто си ме тражио?" упитао. „Зар ниси знао да морам да будем у кући свог Оца?“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Пасху, када је Исус имао 12 година, он и његови родитељи дошли су у храм у Јерусалиму.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путу кући из храма у Јерусалиму, Јосиф и Марија нису успели да нађу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Јосиф и Марија су се вратили у храм у Јерусалиму да пронађу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„Маријо, ти ћеш родити сина и дај му име Исус. Плашила се ове вести.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„Зар нисте знали да сам био у кући свог оца?“ Исус је у храму разговарао са библијским учитељима. Сви су били изненађени Исусовом мудрошћу.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 тада је дечак Исус све више волео Бога и људе како његова мудрост и висина расту.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Дечак Исус је од малих ногу знао да је Син Божији. И искрено спреман за живот као Спаситељ.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Иако смо млади,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јасно запамтити да смо деца Божија.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треба да покажемо Богу и људима да живимо као деца Божија.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Син Божији, али је дао пример понизности и послушности телесним родитељима.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Где је био изгубљени Исус?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тхе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тоалет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палати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тхе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кући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у храму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"Зашто си ме тражио?" упитао. „Зар ниси знао да морам да будем у кући свог Оца?“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Крштење Исусово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„глас онога који зове у пустињи: 'Припремите пут Господу, правите му стазе.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И тако дође Јован, крстећи у пустињи и проповедајући крштење покајања за опроштење грехова.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Исус имао тридесет година, у пустињи се појавио чудан човек у одећи од камила и јео скакавце и дивљи мед.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Звао се Јован Крститељ. Позвао је људе да се покају и да се крсте јер ће доћи Спаситељ.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Али, послушала је Божју поруку. „Ја сам слуга Господњи. Нека ми буде као што си рекао.”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'Овде сам да припремим некога ко долази за мном!'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Крститељ је припремао Исусов пут.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такође дошао да га крсти Јован Крститељ.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„Види! Јагње Божије, које узимаш на себе грехе света!” Јован Крститељ је наглас представио Исуса.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Исуса крстио Јован, зачу се глас са небеса са Светим Духом који сиђе на њега као голуб: „Ти си Син мој, кога волим; с тобом сам задовољан.”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Крститељ се није узвисио.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свој живот у потпуности посветио упознавању 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кога ја живим?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Попут Јована Крститеља, треба да живимо животом који уздиже и представља Исуса, а не да се хвалимо и узносимо мене.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једини син Божији.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сишло са неба када се Исус крстио??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врабац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Свети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„глас онога који зове у пустињи: 'Припремите пут Господу, правите му стазе.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И тако дође Јован, крстећи у пустињи и проповедајући крштење покајања за опроштење грехова.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је био искушаван од Сатане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му рече: „Удаљи се од мене, сатано! Јер је писано: Господу Богу своме клањај се и њему јединоме служи“.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што је Исус постио и молио се четрдесет дана, појавио се Сатана и искушавао Исуса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Тако је, иако је била девица, остала трудна. Ово дете се зове Исус. Он је Син Божији који ће све људе спасти од њихових грехова у будућности.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"Јеси ли гладан? Направи колач од пиринча са овим каменом и једи га!” Сатана је урадио први тест. Али Исус је победио испит Божјом речју.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„Онда скочи одавде! Ако си Син Божији, нећеш умрети.” Сатана је искушао Исуса други пут на врху храма.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 је одвео Исуса на врло високу гору и показао Исусу цело царство света и рекао: „Ако ми се поклониш, даћу ти све ово! Али Исус је одбацио трећи тест са Речју Божијом.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је Исус победио сва Сатанина искушења. Бог је био задовољан Исусом који је победио сва искушења.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био Син Божији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као и ми, он је био искушаван од Сатане.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са Божјом Речју, Исус је победио Сатанино искушење.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 нас и даље искушава.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попут Исуса, можемо савладати искушење Сатане Божјом речју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наш помоћник да савладамо искушења са којима се суочавамо. И он је тај који разуме све изазове са којима се сусрећемо и помаже нам да их превазиђемо.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тестова је Сатана дао Исусу?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три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му рече: „Удаљи се од мене, сатано! Јер је писано: Господу Богу своме клањај се и њему јединоме служи“.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Вода</a:t>
            </a:r>
            <a:r xmlns:a="http://schemas.openxmlformats.org/drawingml/2006/main">
              <a:rPr lang="sr" altLang="en-US" sz="4400"/>
              <a:t> </a:t>
            </a:r>
            <a:r xmlns:a="http://schemas.openxmlformats.org/drawingml/2006/main">
              <a:rPr lang="sr" altLang="ko-KR" sz="4400"/>
              <a:t>Претворено у вино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Ово, прво од својих чудесних знамења, Исус је извршио у Кани Галилејској. Тако је открио своју славу, и његови ученици су поверили у њега.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Мери се плашила да има сина иако није била удата.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она је вером примила и послушала реч Божију.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Можемо бити уплашени када верујемо и слушамо Божју Реч. Али, попут Маријиног признања, морамо признати: „Нека ми буде као што си рекао.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Венчање је одржано у Кани у Галилејској. Исус и његови ученици су такође били позвани на венчање.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 постојао је проблем. Понестало је вина. Без вина не можете имати гозбу.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 да слуге у кући сипају воду у теглу. Слуге су учиниле шта су тражиле.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тога, вода у тегли је узета по укусу. Вода у тегли је претворена у веома укусно вино.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Гости су дегустирали вино и били изненађени. Послужено им је укусније вино него први пут, а захваљујући Исусовом чуду, гозба је могла бити узбудљивија.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Исусово време вино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апсолутно неопходан на гозби.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претворио воду у вино и обезбедио све што је било потребно за гозбу.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нас је Исус неопходан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као вино у гозби.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се сетити милости Исуса који нам је дао Себе.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СЗО</a:t>
            </a:r>
            <a:r xmlns:a="http://schemas.openxmlformats.org/drawingml/2006/main">
              <a:rPr altLang="en-US" lang="sr" sz="3200"/>
              <a:t> </a:t>
            </a:r>
            <a:r xmlns:a="http://schemas.openxmlformats.org/drawingml/2006/main">
              <a:rPr altLang="ko-KR" lang="sr" sz="3200"/>
              <a:t>је</a:t>
            </a:r>
            <a:r xmlns:a="http://schemas.openxmlformats.org/drawingml/2006/main">
              <a:rPr altLang="en-US" lang="sr" sz="3200"/>
              <a:t> </a:t>
            </a:r>
            <a:r xmlns:a="http://schemas.openxmlformats.org/drawingml/2006/main">
              <a:rPr altLang="ko-KR" lang="sr" sz="3200"/>
              <a:t>Исусе?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наша радост, као вино са гозбе.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шта је Исус претворио воду?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млеко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сок од поморанџе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вино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Ово, прво од својих чудесних знамења, Исус је извршио у Кани Галилејској. Тако је открио своју славу, и његови ученици су поверили у њега.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53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Никодим је дошао Исусу ноћу.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дошао на земљу као наш Спаситељ.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одговорио: „Заиста вам кажем, нико не може ући у Царство Божије ако није рођен од воде и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човек по имену Никодим који је био учитељ Израела.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Дошао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питати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ат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ноћ.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„Како да уђем у Царство Божије?“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„Ако се не родите наново, не можете ући у Царство Божије. Исус одговори.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Није разумео да се мора поново родити. „Да ли се враћам у материцу своје мајке и поново излазим?“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„Дух, а не тело, мора се поново родити. „Човек се може поново родити са водом и Светим Духом.” Исус одговори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"Морате веровати у мене и бити спасени." Исус је Никодиму рекао тајну поновног рођења.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Лекција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Ако верујеш у Исуса,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твоја душа ће се поново родити.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који верују у Исуса поново су рођени и ви ћете постати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мрзети грех и волети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Јеси ли поново рођен?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Верујемо у Исуса и поново смо рођени. Стога, морамо запамтити да смо различити људи из света.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је онај који оне који верују у Њега чини праведнима и поново се рађају.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Шта нас чини поново рођеним?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водом и Духом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 уљем и ватром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 сузама и песмама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уз молитву и богослужење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водом и Духом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одговорио: „Заиста вам кажем, нико не може ући у Царство Божије ако није рођен од воде и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